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3" r:id="rId2"/>
  </p:sldIdLst>
  <p:sldSz cx="9753600" cy="476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B8"/>
    <a:srgbClr val="002B3A"/>
    <a:srgbClr val="000000"/>
    <a:srgbClr val="003446"/>
    <a:srgbClr val="004D68"/>
    <a:srgbClr val="005D7E"/>
    <a:srgbClr val="007FAC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0" autoAdjust="0"/>
    <p:restoredTop sz="94660"/>
  </p:normalViewPr>
  <p:slideViewPr>
    <p:cSldViewPr snapToGrid="0">
      <p:cViewPr>
        <p:scale>
          <a:sx n="70" d="100"/>
          <a:sy n="70" d="100"/>
        </p:scale>
        <p:origin x="107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A7B5D-9AC6-4008-B80E-B1469BFFB616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" y="1143000"/>
            <a:ext cx="6318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8A8D7-C0E9-43EF-84DB-F5F4CEDE0E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19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779419"/>
            <a:ext cx="7315200" cy="1658056"/>
          </a:xfrm>
        </p:spPr>
        <p:txBody>
          <a:bodyPr anchor="b"/>
          <a:lstStyle>
            <a:lvl1pPr algn="ctr">
              <a:defRPr sz="41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501415"/>
            <a:ext cx="7315200" cy="1149835"/>
          </a:xfrm>
        </p:spPr>
        <p:txBody>
          <a:bodyPr/>
          <a:lstStyle>
            <a:lvl1pPr marL="0" indent="0" algn="ctr">
              <a:buNone/>
              <a:defRPr sz="1667"/>
            </a:lvl1pPr>
            <a:lvl2pPr marL="317480" indent="0" algn="ctr">
              <a:buNone/>
              <a:defRPr sz="1389"/>
            </a:lvl2pPr>
            <a:lvl3pPr marL="634959" indent="0" algn="ctr">
              <a:buNone/>
              <a:defRPr sz="1250"/>
            </a:lvl3pPr>
            <a:lvl4pPr marL="952439" indent="0" algn="ctr">
              <a:buNone/>
              <a:defRPr sz="1111"/>
            </a:lvl4pPr>
            <a:lvl5pPr marL="1269919" indent="0" algn="ctr">
              <a:buNone/>
              <a:defRPr sz="1111"/>
            </a:lvl5pPr>
            <a:lvl6pPr marL="1587398" indent="0" algn="ctr">
              <a:buNone/>
              <a:defRPr sz="1111"/>
            </a:lvl6pPr>
            <a:lvl7pPr marL="1904878" indent="0" algn="ctr">
              <a:buNone/>
              <a:defRPr sz="1111"/>
            </a:lvl7pPr>
            <a:lvl8pPr marL="2222358" indent="0" algn="ctr">
              <a:buNone/>
              <a:defRPr sz="1111"/>
            </a:lvl8pPr>
            <a:lvl9pPr marL="2539837" indent="0" algn="ctr">
              <a:buNone/>
              <a:defRPr sz="111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7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7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253559"/>
            <a:ext cx="2103120" cy="4035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253559"/>
            <a:ext cx="6187440" cy="4035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09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1187319"/>
            <a:ext cx="8412480" cy="1981067"/>
          </a:xfrm>
        </p:spPr>
        <p:txBody>
          <a:bodyPr anchor="b"/>
          <a:lstStyle>
            <a:lvl1pPr>
              <a:defRPr sz="41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3187127"/>
            <a:ext cx="8412480" cy="1041797"/>
          </a:xfrm>
        </p:spPr>
        <p:txBody>
          <a:bodyPr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17480" indent="0">
              <a:buNone/>
              <a:defRPr sz="1389">
                <a:solidFill>
                  <a:schemeClr val="tx1">
                    <a:tint val="75000"/>
                  </a:schemeClr>
                </a:solidFill>
              </a:defRPr>
            </a:lvl2pPr>
            <a:lvl3pPr marL="634959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95243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4pPr>
            <a:lvl5pPr marL="126991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5pPr>
            <a:lvl6pPr marL="158739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6pPr>
            <a:lvl7pPr marL="190487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7pPr>
            <a:lvl8pPr marL="222235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8pPr>
            <a:lvl9pPr marL="2539837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2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267795"/>
            <a:ext cx="4145280" cy="30217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267795"/>
            <a:ext cx="4145280" cy="30217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90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253559"/>
            <a:ext cx="8412480" cy="9205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1167474"/>
            <a:ext cx="4126230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1739635"/>
            <a:ext cx="4126230" cy="255874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1167474"/>
            <a:ext cx="4146550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1739635"/>
            <a:ext cx="4146550" cy="255874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7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00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16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17500"/>
            <a:ext cx="3145790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685712"/>
            <a:ext cx="4937760" cy="3384462"/>
          </a:xfrm>
        </p:spPr>
        <p:txBody>
          <a:bodyPr/>
          <a:lstStyle>
            <a:lvl1pPr>
              <a:defRPr sz="2222"/>
            </a:lvl1pPr>
            <a:lvl2pPr>
              <a:defRPr sz="1944"/>
            </a:lvl2pPr>
            <a:lvl3pPr>
              <a:defRPr sz="1667"/>
            </a:lvl3pPr>
            <a:lvl4pPr>
              <a:defRPr sz="1389"/>
            </a:lvl4pPr>
            <a:lvl5pPr>
              <a:defRPr sz="1389"/>
            </a:lvl5pPr>
            <a:lvl6pPr>
              <a:defRPr sz="1389"/>
            </a:lvl6pPr>
            <a:lvl7pPr>
              <a:defRPr sz="1389"/>
            </a:lvl7pPr>
            <a:lvl8pPr>
              <a:defRPr sz="1389"/>
            </a:lvl8pPr>
            <a:lvl9pPr>
              <a:defRPr sz="138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428750"/>
            <a:ext cx="3145790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58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317500"/>
            <a:ext cx="3145790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685712"/>
            <a:ext cx="4937760" cy="3384462"/>
          </a:xfrm>
        </p:spPr>
        <p:txBody>
          <a:bodyPr anchor="t"/>
          <a:lstStyle>
            <a:lvl1pPr marL="0" indent="0">
              <a:buNone/>
              <a:defRPr sz="2222"/>
            </a:lvl1pPr>
            <a:lvl2pPr marL="317480" indent="0">
              <a:buNone/>
              <a:defRPr sz="1944"/>
            </a:lvl2pPr>
            <a:lvl3pPr marL="634959" indent="0">
              <a:buNone/>
              <a:defRPr sz="1667"/>
            </a:lvl3pPr>
            <a:lvl4pPr marL="952439" indent="0">
              <a:buNone/>
              <a:defRPr sz="1389"/>
            </a:lvl4pPr>
            <a:lvl5pPr marL="1269919" indent="0">
              <a:buNone/>
              <a:defRPr sz="1389"/>
            </a:lvl5pPr>
            <a:lvl6pPr marL="1587398" indent="0">
              <a:buNone/>
              <a:defRPr sz="1389"/>
            </a:lvl6pPr>
            <a:lvl7pPr marL="1904878" indent="0">
              <a:buNone/>
              <a:defRPr sz="1389"/>
            </a:lvl7pPr>
            <a:lvl8pPr marL="2222358" indent="0">
              <a:buNone/>
              <a:defRPr sz="1389"/>
            </a:lvl8pPr>
            <a:lvl9pPr marL="2539837" indent="0">
              <a:buNone/>
              <a:defRPr sz="138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428750"/>
            <a:ext cx="3145790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7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253559"/>
            <a:ext cx="8412480" cy="92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267795"/>
            <a:ext cx="8412480" cy="30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4414132"/>
            <a:ext cx="219456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1A1BA-FFDF-40C2-9D35-85E1B1919A2A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4414132"/>
            <a:ext cx="329184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4414132"/>
            <a:ext cx="2194560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06848-00D5-4629-8271-F5B7794AA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34959" rtl="0" eaLnBrk="1" latinLnBrk="0" hangingPunct="1">
        <a:lnSpc>
          <a:spcPct val="90000"/>
        </a:lnSpc>
        <a:spcBef>
          <a:spcPct val="0"/>
        </a:spcBef>
        <a:buNone/>
        <a:defRPr sz="30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40" indent="-158740" algn="l" defTabSz="634959" rtl="0" eaLnBrk="1" latinLnBrk="0" hangingPunct="1">
        <a:lnSpc>
          <a:spcPct val="90000"/>
        </a:lnSpc>
        <a:spcBef>
          <a:spcPts val="694"/>
        </a:spcBef>
        <a:buFont typeface="Arial" panose="020B0604020202020204" pitchFamily="34" charset="0"/>
        <a:buChar char="•"/>
        <a:defRPr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76220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79369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389" kern="1200">
          <a:solidFill>
            <a:schemeClr val="tx1"/>
          </a:solidFill>
          <a:latin typeface="+mn-lt"/>
          <a:ea typeface="+mn-ea"/>
          <a:cs typeface="+mn-cs"/>
        </a:defRPr>
      </a:lvl3pPr>
      <a:lvl4pPr marL="111117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42865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74613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206361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9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77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80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3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919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9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7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58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837" algn="l" defTabSz="634959" rtl="0" eaLnBrk="1" latinLnBrk="0" hangingPunct="1"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4083909" y="743963"/>
            <a:ext cx="532068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80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54000"/>
                    </a:schemeClr>
                  </a:glow>
                </a:effectLst>
                <a:latin typeface="Agency FB" panose="020B0503020202020204" pitchFamily="34" charset="0"/>
              </a:rPr>
              <a:t>Encrypt Studio</a:t>
            </a:r>
          </a:p>
          <a:p>
            <a:pPr algn="ctr"/>
            <a:endParaRPr lang="it-IT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Keep your passwords </a:t>
            </a:r>
            <a:b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</a:br>
            <a:r>
              <a:rPr lang="it-IT" sz="48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tx1"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and messages safe</a:t>
            </a:r>
            <a:endParaRPr lang="it-IT" sz="4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tx1"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2" y="-868616"/>
            <a:ext cx="9785642" cy="653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1517" y="1263569"/>
            <a:ext cx="5040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dirty="0" smtClean="0">
                <a:solidFill>
                  <a:schemeClr val="bg1"/>
                </a:solidFill>
              </a:rPr>
              <a:t>Cyber Academy</a:t>
            </a:r>
            <a:endParaRPr lang="it-IT" sz="6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0260" y="2365959"/>
            <a:ext cx="3682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>
                <a:solidFill>
                  <a:schemeClr val="bg1"/>
                </a:solidFill>
              </a:rPr>
              <a:t>Become an expert 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in cybersecurity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971" y="192252"/>
            <a:ext cx="7346893" cy="4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5095</TotalTime>
  <Words>10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Agency FB</vt:lpstr>
      <vt:lpstr>Arial</vt:lpstr>
      <vt:lpstr>Calibri</vt:lpstr>
      <vt:lpstr>Calibri Light</vt:lpstr>
      <vt:lpstr>Office Theme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Corso</dc:creator>
  <cp:lastModifiedBy>Gabriele Corso</cp:lastModifiedBy>
  <cp:revision>34</cp:revision>
  <dcterms:created xsi:type="dcterms:W3CDTF">2016-08-23T09:25:38Z</dcterms:created>
  <dcterms:modified xsi:type="dcterms:W3CDTF">2018-08-31T21:11:07Z</dcterms:modified>
</cp:coreProperties>
</file>